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5" r:id="rId36"/>
    <p:sldId id="292" r:id="rId37"/>
    <p:sldId id="293" r:id="rId38"/>
    <p:sldId id="294" r:id="rId39"/>
    <p:sldId id="296" r:id="rId40"/>
    <p:sldId id="297" r:id="rId41"/>
    <p:sldId id="300" r:id="rId42"/>
    <p:sldId id="298" r:id="rId43"/>
    <p:sldId id="299" r:id="rId44"/>
    <p:sldId id="261" r:id="rId45"/>
    <p:sldId id="26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14" dt="2022-05-12T09:46:00.1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13:49:23.030" v="2546" actId="1076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46:09.532" v="2388" actId="20577"/>
        <pc:sldMkLst>
          <pc:docMk/>
          <pc:sldMk cId="342461874" sldId="293"/>
        </pc:sldMkLst>
        <pc:spChg chg="mod">
          <ac:chgData name="Sean Albertyn" userId="f499a6e059928ae0" providerId="LiveId" clId="{AE64FCEC-2C26-418C-80E2-383765709D65}" dt="2022-05-12T09:43:50.140" v="2272" actId="20577"/>
          <ac:spMkLst>
            <pc:docMk/>
            <pc:sldMk cId="342461874" sldId="29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5-12T09:46:09.532" v="2388" actId="20577"/>
          <ac:graphicFrameMkLst>
            <pc:docMk/>
            <pc:sldMk cId="342461874" sldId="29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09:43:51.409" v="2273" actId="478"/>
          <ac:picMkLst>
            <pc:docMk/>
            <pc:sldMk cId="342461874" sldId="293"/>
            <ac:picMk id="3" creationId="{9B0E93CF-B0F0-BFB0-A830-46B982CEDCB0}"/>
          </ac:picMkLst>
        </pc:picChg>
        <pc:picChg chg="add mod">
          <ac:chgData name="Sean Albertyn" userId="f499a6e059928ae0" providerId="LiveId" clId="{AE64FCEC-2C26-418C-80E2-383765709D65}" dt="2022-05-12T09:44:17.842" v="2277" actId="14100"/>
          <ac:picMkLst>
            <pc:docMk/>
            <pc:sldMk cId="342461874" sldId="293"/>
            <ac:picMk id="4" creationId="{7EC843B6-1E4A-95CB-F331-8EFD647C1870}"/>
          </ac:picMkLst>
        </pc:picChg>
        <pc:picChg chg="del">
          <ac:chgData name="Sean Albertyn" userId="f499a6e059928ae0" providerId="LiveId" clId="{AE64FCEC-2C26-418C-80E2-383765709D65}" dt="2022-05-12T09:43:51.750" v="2274" actId="478"/>
          <ac:picMkLst>
            <pc:docMk/>
            <pc:sldMk cId="342461874" sldId="293"/>
            <ac:picMk id="6" creationId="{DABD44FD-A99A-777A-DC7D-CC6E3C6D89D7}"/>
          </ac:picMkLst>
        </pc:picChg>
        <pc:picChg chg="add mod">
          <ac:chgData name="Sean Albertyn" userId="f499a6e059928ae0" providerId="LiveId" clId="{AE64FCEC-2C26-418C-80E2-383765709D65}" dt="2022-05-12T09:45:03.761" v="2281" actId="1076"/>
          <ac:picMkLst>
            <pc:docMk/>
            <pc:sldMk cId="342461874" sldId="293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1:22.776" v="2399" actId="1076"/>
        <pc:sldMkLst>
          <pc:docMk/>
          <pc:sldMk cId="3084730869" sldId="294"/>
        </pc:sldMkLst>
        <pc:spChg chg="mod">
          <ac:chgData name="Sean Albertyn" userId="f499a6e059928ae0" providerId="LiveId" clId="{AE64FCEC-2C26-418C-80E2-383765709D65}" dt="2022-05-12T11:30:41.152" v="2391" actId="20577"/>
          <ac:spMkLst>
            <pc:docMk/>
            <pc:sldMk cId="3084730869" sldId="294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30:48.126" v="2396" actId="1076"/>
          <ac:picMkLst>
            <pc:docMk/>
            <pc:sldMk cId="3084730869" sldId="294"/>
            <ac:picMk id="3" creationId="{88362618-69F0-8857-773A-2051EE6E395E}"/>
          </ac:picMkLst>
        </pc:picChg>
        <pc:picChg chg="del">
          <ac:chgData name="Sean Albertyn" userId="f499a6e059928ae0" providerId="LiveId" clId="{AE64FCEC-2C26-418C-80E2-383765709D65}" dt="2022-05-12T11:30:42.364" v="2392" actId="478"/>
          <ac:picMkLst>
            <pc:docMk/>
            <pc:sldMk cId="3084730869" sldId="294"/>
            <ac:picMk id="4" creationId="{7EC843B6-1E4A-95CB-F331-8EFD647C1870}"/>
          </ac:picMkLst>
        </pc:picChg>
        <pc:picChg chg="add mod">
          <ac:chgData name="Sean Albertyn" userId="f499a6e059928ae0" providerId="LiveId" clId="{AE64FCEC-2C26-418C-80E2-383765709D65}" dt="2022-05-12T11:31:22.776" v="2399" actId="1076"/>
          <ac:picMkLst>
            <pc:docMk/>
            <pc:sldMk cId="3084730869" sldId="294"/>
            <ac:picMk id="6" creationId="{BCB6B760-8464-12D1-B2C2-DDAD6A940177}"/>
          </ac:picMkLst>
        </pc:picChg>
        <pc:picChg chg="del">
          <ac:chgData name="Sean Albertyn" userId="f499a6e059928ae0" providerId="LiveId" clId="{AE64FCEC-2C26-418C-80E2-383765709D65}" dt="2022-05-12T11:30:44.041" v="2393" actId="478"/>
          <ac:picMkLst>
            <pc:docMk/>
            <pc:sldMk cId="3084730869" sldId="294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2:15.452" v="2413" actId="1076"/>
        <pc:sldMkLst>
          <pc:docMk/>
          <pc:sldMk cId="937860932" sldId="295"/>
        </pc:sldMkLst>
        <pc:spChg chg="mod">
          <ac:chgData name="Sean Albertyn" userId="f499a6e059928ae0" providerId="LiveId" clId="{AE64FCEC-2C26-418C-80E2-383765709D65}" dt="2022-05-12T11:32:12.789" v="2410" actId="20577"/>
          <ac:spMkLst>
            <pc:docMk/>
            <pc:sldMk cId="937860932" sldId="29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2:13.990" v="2411" actId="478"/>
          <ac:picMkLst>
            <pc:docMk/>
            <pc:sldMk cId="937860932" sldId="295"/>
            <ac:picMk id="3" creationId="{DF0A0754-DFC2-71C6-8489-A37A98B1DCBB}"/>
          </ac:picMkLst>
        </pc:picChg>
        <pc:picChg chg="add mod">
          <ac:chgData name="Sean Albertyn" userId="f499a6e059928ae0" providerId="LiveId" clId="{AE64FCEC-2C26-418C-80E2-383765709D65}" dt="2022-05-12T11:32:15.452" v="2413" actId="1076"/>
          <ac:picMkLst>
            <pc:docMk/>
            <pc:sldMk cId="937860932" sldId="295"/>
            <ac:picMk id="4" creationId="{EF5F9E9E-5FEF-23BA-DECE-9DD36141980F}"/>
          </ac:picMkLst>
        </pc:picChg>
      </pc:sldChg>
      <pc:sldChg chg="addSp delSp modSp add mod">
        <pc:chgData name="Sean Albertyn" userId="f499a6e059928ae0" providerId="LiveId" clId="{AE64FCEC-2C26-418C-80E2-383765709D65}" dt="2022-05-12T11:37:32.266" v="2422" actId="1076"/>
        <pc:sldMkLst>
          <pc:docMk/>
          <pc:sldMk cId="1860967121" sldId="296"/>
        </pc:sldMkLst>
        <pc:spChg chg="mod">
          <ac:chgData name="Sean Albertyn" userId="f499a6e059928ae0" providerId="LiveId" clId="{AE64FCEC-2C26-418C-80E2-383765709D65}" dt="2022-05-12T11:37:22.545" v="2416" actId="20577"/>
          <ac:spMkLst>
            <pc:docMk/>
            <pc:sldMk cId="1860967121" sldId="296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7:23.655" v="2417" actId="478"/>
          <ac:picMkLst>
            <pc:docMk/>
            <pc:sldMk cId="1860967121" sldId="296"/>
            <ac:picMk id="3" creationId="{88362618-69F0-8857-773A-2051EE6E395E}"/>
          </ac:picMkLst>
        </pc:picChg>
        <pc:picChg chg="add mod">
          <ac:chgData name="Sean Albertyn" userId="f499a6e059928ae0" providerId="LiveId" clId="{AE64FCEC-2C26-418C-80E2-383765709D65}" dt="2022-05-12T11:37:32.266" v="2422" actId="1076"/>
          <ac:picMkLst>
            <pc:docMk/>
            <pc:sldMk cId="1860967121" sldId="296"/>
            <ac:picMk id="4" creationId="{D3FB143D-FB30-7360-E57C-D60A812AF94B}"/>
          </ac:picMkLst>
        </pc:picChg>
        <pc:picChg chg="del">
          <ac:chgData name="Sean Albertyn" userId="f499a6e059928ae0" providerId="LiveId" clId="{AE64FCEC-2C26-418C-80E2-383765709D65}" dt="2022-05-12T11:37:25.186" v="2418" actId="478"/>
          <ac:picMkLst>
            <pc:docMk/>
            <pc:sldMk cId="1860967121" sldId="296"/>
            <ac:picMk id="6" creationId="{BCB6B760-8464-12D1-B2C2-DDAD6A940177}"/>
          </ac:picMkLst>
        </pc:picChg>
      </pc:sldChg>
      <pc:sldChg chg="addSp delSp modSp add mod ord">
        <pc:chgData name="Sean Albertyn" userId="f499a6e059928ae0" providerId="LiveId" clId="{AE64FCEC-2C26-418C-80E2-383765709D65}" dt="2022-05-12T11:45:25.281" v="2431" actId="1076"/>
        <pc:sldMkLst>
          <pc:docMk/>
          <pc:sldMk cId="503264534" sldId="297"/>
        </pc:sldMkLst>
        <pc:spChg chg="mod">
          <ac:chgData name="Sean Albertyn" userId="f499a6e059928ae0" providerId="LiveId" clId="{AE64FCEC-2C26-418C-80E2-383765709D65}" dt="2022-05-12T11:45:20.925" v="2428" actId="20577"/>
          <ac:spMkLst>
            <pc:docMk/>
            <pc:sldMk cId="503264534" sldId="29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45:25.281" v="2431" actId="1076"/>
          <ac:picMkLst>
            <pc:docMk/>
            <pc:sldMk cId="503264534" sldId="297"/>
            <ac:picMk id="3" creationId="{747AB22F-AFA2-1B05-DFF4-2C2028988D07}"/>
          </ac:picMkLst>
        </pc:picChg>
        <pc:picChg chg="del">
          <ac:chgData name="Sean Albertyn" userId="f499a6e059928ae0" providerId="LiveId" clId="{AE64FCEC-2C26-418C-80E2-383765709D65}" dt="2022-05-12T11:45:23.296" v="2429" actId="478"/>
          <ac:picMkLst>
            <pc:docMk/>
            <pc:sldMk cId="503264534" sldId="297"/>
            <ac:picMk id="4" creationId="{EF5F9E9E-5FEF-23BA-DECE-9DD36141980F}"/>
          </ac:picMkLst>
        </pc:picChg>
      </pc:sldChg>
      <pc:sldChg chg="addSp delSp modSp add mod ord">
        <pc:chgData name="Sean Albertyn" userId="f499a6e059928ae0" providerId="LiveId" clId="{AE64FCEC-2C26-418C-80E2-383765709D65}" dt="2022-05-12T11:56:07.317" v="2482" actId="20577"/>
        <pc:sldMkLst>
          <pc:docMk/>
          <pc:sldMk cId="1726462347" sldId="298"/>
        </pc:sldMkLst>
        <pc:spChg chg="mod">
          <ac:chgData name="Sean Albertyn" userId="f499a6e059928ae0" providerId="LiveId" clId="{AE64FCEC-2C26-418C-80E2-383765709D65}" dt="2022-05-12T11:55:30.257" v="2437" actId="20577"/>
          <ac:spMkLst>
            <pc:docMk/>
            <pc:sldMk cId="1726462347" sldId="29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1:56:07.317" v="2482" actId="20577"/>
          <ac:graphicFrameMkLst>
            <pc:docMk/>
            <pc:sldMk cId="1726462347" sldId="29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1:55:36.181" v="2443" actId="1076"/>
          <ac:picMkLst>
            <pc:docMk/>
            <pc:sldMk cId="1726462347" sldId="298"/>
            <ac:picMk id="3" creationId="{AEA49693-95A3-DFEF-E96F-A0DC50C0EDB7}"/>
          </ac:picMkLst>
        </pc:picChg>
        <pc:picChg chg="del">
          <ac:chgData name="Sean Albertyn" userId="f499a6e059928ae0" providerId="LiveId" clId="{AE64FCEC-2C26-418C-80E2-383765709D65}" dt="2022-05-12T11:55:31.803" v="2438" actId="478"/>
          <ac:picMkLst>
            <pc:docMk/>
            <pc:sldMk cId="1726462347" sldId="298"/>
            <ac:picMk id="4" creationId="{D3FB143D-FB30-7360-E57C-D60A812AF94B}"/>
          </ac:picMkLst>
        </pc:picChg>
        <pc:picChg chg="add mod">
          <ac:chgData name="Sean Albertyn" userId="f499a6e059928ae0" providerId="LiveId" clId="{AE64FCEC-2C26-418C-80E2-383765709D65}" dt="2022-05-12T11:55:52.781" v="2447" actId="1076"/>
          <ac:picMkLst>
            <pc:docMk/>
            <pc:sldMk cId="1726462347" sldId="298"/>
            <ac:picMk id="6" creationId="{EA4172C9-0D0B-36B5-111A-D901E2D1F9F9}"/>
          </ac:picMkLst>
        </pc:picChg>
      </pc:sldChg>
      <pc:sldChg chg="addSp delSp modSp add mod">
        <pc:chgData name="Sean Albertyn" userId="f499a6e059928ae0" providerId="LiveId" clId="{AE64FCEC-2C26-418C-80E2-383765709D65}" dt="2022-05-12T13:48:46.462" v="2532" actId="313"/>
        <pc:sldMkLst>
          <pc:docMk/>
          <pc:sldMk cId="3378442302" sldId="299"/>
        </pc:sldMkLst>
        <pc:spChg chg="mod">
          <ac:chgData name="Sean Albertyn" userId="f499a6e059928ae0" providerId="LiveId" clId="{AE64FCEC-2C26-418C-80E2-383765709D65}" dt="2022-05-12T13:47:22.482" v="2499" actId="20577"/>
          <ac:spMkLst>
            <pc:docMk/>
            <pc:sldMk cId="3378442302" sldId="29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3:48:46.462" v="2532" actId="313"/>
          <ac:graphicFrameMkLst>
            <pc:docMk/>
            <pc:sldMk cId="3378442302" sldId="29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13:47:23.997" v="2500" actId="478"/>
          <ac:picMkLst>
            <pc:docMk/>
            <pc:sldMk cId="3378442302" sldId="299"/>
            <ac:picMk id="3" creationId="{AEA49693-95A3-DFEF-E96F-A0DC50C0EDB7}"/>
          </ac:picMkLst>
        </pc:picChg>
        <pc:picChg chg="add mod">
          <ac:chgData name="Sean Albertyn" userId="f499a6e059928ae0" providerId="LiveId" clId="{AE64FCEC-2C26-418C-80E2-383765709D65}" dt="2022-05-12T13:47:36.522" v="2503" actId="14100"/>
          <ac:picMkLst>
            <pc:docMk/>
            <pc:sldMk cId="3378442302" sldId="299"/>
            <ac:picMk id="4" creationId="{3802A5E5-82EE-CC8B-2021-A79A9294F773}"/>
          </ac:picMkLst>
        </pc:picChg>
        <pc:picChg chg="del">
          <ac:chgData name="Sean Albertyn" userId="f499a6e059928ae0" providerId="LiveId" clId="{AE64FCEC-2C26-418C-80E2-383765709D65}" dt="2022-05-12T13:47:24.373" v="2501" actId="478"/>
          <ac:picMkLst>
            <pc:docMk/>
            <pc:sldMk cId="3378442302" sldId="299"/>
            <ac:picMk id="6" creationId="{EA4172C9-0D0B-36B5-111A-D901E2D1F9F9}"/>
          </ac:picMkLst>
        </pc:picChg>
        <pc:picChg chg="add mod">
          <ac:chgData name="Sean Albertyn" userId="f499a6e059928ae0" providerId="LiveId" clId="{AE64FCEC-2C26-418C-80E2-383765709D65}" dt="2022-05-12T13:47:48.642" v="2505" actId="1076"/>
          <ac:picMkLst>
            <pc:docMk/>
            <pc:sldMk cId="3378442302" sldId="299"/>
            <ac:picMk id="7" creationId="{A7ADF339-53C5-6F3B-27C0-86F99F25ABD1}"/>
          </ac:picMkLst>
        </pc:picChg>
      </pc:sldChg>
      <pc:sldChg chg="addSp delSp modSp add mod">
        <pc:chgData name="Sean Albertyn" userId="f499a6e059928ae0" providerId="LiveId" clId="{AE64FCEC-2C26-418C-80E2-383765709D65}" dt="2022-05-12T13:49:23.030" v="2546" actId="1076"/>
        <pc:sldMkLst>
          <pc:docMk/>
          <pc:sldMk cId="2505322270" sldId="300"/>
        </pc:sldMkLst>
        <pc:spChg chg="mod">
          <ac:chgData name="Sean Albertyn" userId="f499a6e059928ae0" providerId="LiveId" clId="{AE64FCEC-2C26-418C-80E2-383765709D65}" dt="2022-05-12T13:49:20.171" v="2543" actId="20577"/>
          <ac:spMkLst>
            <pc:docMk/>
            <pc:sldMk cId="2505322270" sldId="30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3:49:21.191" v="2544" actId="478"/>
          <ac:picMkLst>
            <pc:docMk/>
            <pc:sldMk cId="2505322270" sldId="300"/>
            <ac:picMk id="3" creationId="{747AB22F-AFA2-1B05-DFF4-2C2028988D07}"/>
          </ac:picMkLst>
        </pc:picChg>
        <pc:picChg chg="add mod">
          <ac:chgData name="Sean Albertyn" userId="f499a6e059928ae0" providerId="LiveId" clId="{AE64FCEC-2C26-418C-80E2-383765709D65}" dt="2022-05-12T13:49:23.030" v="2546" actId="1076"/>
          <ac:picMkLst>
            <pc:docMk/>
            <pc:sldMk cId="2505322270" sldId="300"/>
            <ac:picMk id="4" creationId="{59321AD4-0EFF-E625-1FE6-FBAB27D089AE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0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43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1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08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3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33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068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9E9E-5FEF-23BA-DECE-9DD36141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463"/>
            <a:ext cx="9144000" cy="31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51555380"/>
              </p:ext>
            </p:extLst>
          </p:nvPr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C843B6-1E4A-95CB-F331-8EFD647C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6" y="1314740"/>
            <a:ext cx="4279630" cy="138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2AB5A-6294-DCB1-D3E9-124A439D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8" y="813167"/>
            <a:ext cx="3506180" cy="21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362618-69F0-8857-773A-2051EE6E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5" y="1098484"/>
            <a:ext cx="3797608" cy="211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6B760-8464-12D1-B2C2-DDAD6A94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42" y="895392"/>
            <a:ext cx="3410992" cy="2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FB143D-FB30-7360-E57C-D60A812A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79" y="775424"/>
            <a:ext cx="3227157" cy="24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AB22F-AFA2-1B05-DFF4-2C20289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470"/>
            <a:ext cx="9144000" cy="2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21AD4-0EFF-E625-1FE6-FBAB27D0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049"/>
            <a:ext cx="9144000" cy="1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2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4629158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</a:t>
                      </a:r>
                      <a:r>
                        <a:rPr lang="en-GB" sz="1200"/>
                        <a:t>correctely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EA49693-95A3-DFEF-E96F-A0DC50C0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1" y="1121080"/>
            <a:ext cx="4386680" cy="138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172C9-0D0B-36B5-111A-D901E2D1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25" y="1354515"/>
            <a:ext cx="3654129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2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70663434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correctly but needs more formatting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02A5E5-82EE-CC8B-2021-A79A9294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189"/>
            <a:ext cx="4572000" cy="1173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DF339-53C5-6F3B-27C0-86F99F25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709" y="1398189"/>
            <a:ext cx="3200677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2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1285</Words>
  <Application>Microsoft Office PowerPoint</Application>
  <PresentationFormat>On-screen Show (16:9)</PresentationFormat>
  <Paragraphs>233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version 2 (Trello screenshot)</vt:lpstr>
      <vt:lpstr>Component 6 - Test Plan (?and screenshot) </vt:lpstr>
      <vt:lpstr>Component 6 version 2 - Test Plan (?and screenshot) </vt:lpstr>
      <vt:lpstr>Component 6 version 3 - Test Plan (?and screenshot) </vt:lpstr>
      <vt:lpstr>Component 6 version 4 - Test Plan (?and screenshot) </vt:lpstr>
      <vt:lpstr>Component 7 (Trello screenshot)</vt:lpstr>
      <vt:lpstr>Component 7 version 2 (Trello screenshot)</vt:lpstr>
      <vt:lpstr>Component 7 - Test Plan (?and screenshot) </vt:lpstr>
      <vt:lpstr>Component 7 version 2 -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2022-05-12T13:49:26Z</dcterms:modified>
</cp:coreProperties>
</file>